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62e5db6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62e5db6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Cohen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f62e5db6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f62e5db6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 Gay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f62e5db6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9f62e5db6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Orange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f62e5db6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f62e5db6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Cynthia Bailey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f62e5db6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f62e5db6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Scottie Pippin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f62e5db6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f62e5db6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Melissa Gorga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f62e5db6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f62e5db6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Tamra Judge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f62e5db6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9f62e5db6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f62e5db6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f62e5db6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Salt Lake City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62e5db6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62e5db6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Ramona Singer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f62e5db6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f62e5db6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Skinny girl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62e5db6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62e5db6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Beverly Hills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f62e5db6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f62e5db6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Luann de Lesseps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f62e5db6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9f62e5db6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 Rinna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f62e5db6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f62e5db6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Kenya Moore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f62e5db6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f62e5db6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Hilton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f62e5db6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f62e5db6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Vanderpump Rules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f62e5db6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f62e5db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 Manzo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62e5db6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f62e5db6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Kisa Hochstein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f62e5db6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f62e5db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Gigi Hadid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f62e5db6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9f62e5db6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Potomac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NeNe Leakes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f62e5db6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f62e5db6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 Vanderpump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f62e5db6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f62e5db6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Karen Huger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f62e5db6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f62e5db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Alexia Nepola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f62e5db6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f62e5db6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Atlanta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f62e5db6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f62e5db6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f62e5db6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9f62e5db6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 Barlow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f62e5db6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9f62e5db6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Sonja Morgan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f62e5db6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f62e5db6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Teresa Giudice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f62e5db6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f62e5db6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Gizelle Bryant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f62e5db6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f62e5db6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Dallas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62e5db6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62e5db6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 Darby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f62e5db6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f62e5db6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Vicky Gunvalson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f62e5db6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9f62e5db6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Jersey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f62e5db6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9f62e5db6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Dubai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f62e5db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f62e5db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Richards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f62e5db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f62e5db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Dorinda Medley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f62e5db6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f62e5db6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Jill Zarin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f62e5db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9f62e5db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Porhsa Williams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f62e5db6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f62e5db6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Orange County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f62e5db6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9f62e5db6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Xscape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f62e5db6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9f62e5db6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peach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f62e5db6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9f62e5db6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Miami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f62e5db6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f62e5db6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Birkin Bag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f62e5db6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f62e5db6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Erike Jayne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f62e5db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f62e5db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Kandi Burruss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f62e5db6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f62e5db6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Charlie Sheen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f62e5db6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f62e5db6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Shannon</a:t>
            </a:r>
            <a:r>
              <a:rPr lang="en"/>
              <a:t> Beado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f62e5db6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f62e5db6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Bethenny Frankel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300" y="152400"/>
            <a:ext cx="363138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738" y="152400"/>
            <a:ext cx="67705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75" y="152400"/>
            <a:ext cx="72538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/>
        </p:nvSpPr>
        <p:spPr>
          <a:xfrm>
            <a:off x="1086000" y="128250"/>
            <a:ext cx="6972000" cy="488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313" y="152400"/>
            <a:ext cx="66213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613" y="152400"/>
            <a:ext cx="50187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058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1"/>
          <p:cNvSpPr/>
          <p:nvPr/>
        </p:nvSpPr>
        <p:spPr>
          <a:xfrm>
            <a:off x="4093725" y="2816975"/>
            <a:ext cx="8106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31"/>
          <p:cNvSpPr/>
          <p:nvPr/>
        </p:nvSpPr>
        <p:spPr>
          <a:xfrm>
            <a:off x="5046225" y="2878175"/>
            <a:ext cx="5979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1"/>
          <p:cNvSpPr/>
          <p:nvPr/>
        </p:nvSpPr>
        <p:spPr>
          <a:xfrm>
            <a:off x="5644125" y="2816975"/>
            <a:ext cx="5979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1"/>
          <p:cNvSpPr/>
          <p:nvPr/>
        </p:nvSpPr>
        <p:spPr>
          <a:xfrm>
            <a:off x="6312850" y="2767525"/>
            <a:ext cx="4467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1"/>
          <p:cNvSpPr/>
          <p:nvPr/>
        </p:nvSpPr>
        <p:spPr>
          <a:xfrm>
            <a:off x="6759550" y="2685575"/>
            <a:ext cx="5979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1"/>
          <p:cNvSpPr/>
          <p:nvPr/>
        </p:nvSpPr>
        <p:spPr>
          <a:xfrm>
            <a:off x="3293225" y="2685575"/>
            <a:ext cx="6585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/>
          <p:nvPr/>
        </p:nvSpPr>
        <p:spPr>
          <a:xfrm>
            <a:off x="2634725" y="2571750"/>
            <a:ext cx="6585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1"/>
          <p:cNvSpPr/>
          <p:nvPr/>
        </p:nvSpPr>
        <p:spPr>
          <a:xfrm>
            <a:off x="2118600" y="2767525"/>
            <a:ext cx="6585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1"/>
          <p:cNvSpPr/>
          <p:nvPr/>
        </p:nvSpPr>
        <p:spPr>
          <a:xfrm>
            <a:off x="1580000" y="2685575"/>
            <a:ext cx="658500" cy="19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38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00" y="152400"/>
            <a:ext cx="85894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00" y="152400"/>
            <a:ext cx="85894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00" y="152400"/>
            <a:ext cx="85894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338" y="152400"/>
            <a:ext cx="379733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063" y="152400"/>
            <a:ext cx="329387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/>
          <p:nvPr/>
        </p:nvSpPr>
        <p:spPr>
          <a:xfrm>
            <a:off x="3638050" y="2584650"/>
            <a:ext cx="1933200" cy="401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00" y="152400"/>
            <a:ext cx="85894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150" y="152400"/>
            <a:ext cx="373770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0"/>
          <p:cNvSpPr/>
          <p:nvPr/>
        </p:nvSpPr>
        <p:spPr>
          <a:xfrm>
            <a:off x="5578925" y="562425"/>
            <a:ext cx="571500" cy="2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7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5" y="152400"/>
            <a:ext cx="85903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600" y="152400"/>
            <a:ext cx="72508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50" y="152400"/>
            <a:ext cx="765768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375" y="152400"/>
            <a:ext cx="44072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600" y="152400"/>
            <a:ext cx="72508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813" y="152400"/>
            <a:ext cx="72523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8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8" y="747713"/>
            <a:ext cx="648652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75" y="152400"/>
            <a:ext cx="7814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275" y="152400"/>
            <a:ext cx="3871462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075" y="152400"/>
            <a:ext cx="72538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88" y="152400"/>
            <a:ext cx="672041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00" y="152400"/>
            <a:ext cx="85925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100" y="374938"/>
            <a:ext cx="7029799" cy="43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63" y="152400"/>
            <a:ext cx="585326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50" y="152400"/>
            <a:ext cx="652810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88" y="152400"/>
            <a:ext cx="803702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5" y="152400"/>
            <a:ext cx="85903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